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84" r:id="rId16"/>
    <p:sldId id="272" r:id="rId17"/>
    <p:sldId id="282" r:id="rId18"/>
    <p:sldId id="268" r:id="rId19"/>
    <p:sldId id="278" r:id="rId20"/>
    <p:sldId id="270" r:id="rId21"/>
    <p:sldId id="273" r:id="rId22"/>
    <p:sldId id="274" r:id="rId23"/>
    <p:sldId id="277" r:id="rId24"/>
    <p:sldId id="275" r:id="rId25"/>
    <p:sldId id="283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Autofit/>
          </a:bodyPr>
          <a:lstStyle/>
          <a:p>
            <a:r>
              <a:rPr lang="en-IN" dirty="0"/>
              <a:t>Team 3</a:t>
            </a:r>
          </a:p>
          <a:p>
            <a:r>
              <a:rPr lang="en-IN" sz="1600" dirty="0"/>
              <a:t>KOH HONG YE  (ACTORS)</a:t>
            </a:r>
          </a:p>
          <a:p>
            <a:r>
              <a:rPr lang="en-IN" sz="1600" dirty="0"/>
              <a:t>Saw </a:t>
            </a:r>
            <a:r>
              <a:rPr lang="en-IN" sz="1600" dirty="0" err="1"/>
              <a:t>jun</a:t>
            </a:r>
            <a:r>
              <a:rPr lang="en-IN" sz="1600" dirty="0"/>
              <a:t> </a:t>
            </a:r>
            <a:r>
              <a:rPr lang="en-IN" sz="1600" dirty="0" err="1"/>
              <a:t>xian</a:t>
            </a:r>
            <a:r>
              <a:rPr lang="en-IN" sz="1600" dirty="0"/>
              <a:t> (movies)</a:t>
            </a:r>
          </a:p>
          <a:p>
            <a:r>
              <a:rPr lang="en-IN" sz="1600" dirty="0"/>
              <a:t>Michael lee (reviews)</a:t>
            </a:r>
          </a:p>
          <a:p>
            <a:r>
              <a:rPr lang="en-IN" sz="1600" dirty="0"/>
              <a:t>Au </a:t>
            </a:r>
            <a:r>
              <a:rPr lang="en-IN" sz="1600" dirty="0" err="1"/>
              <a:t>kok</a:t>
            </a:r>
            <a:r>
              <a:rPr lang="en-IN" sz="1600" dirty="0"/>
              <a:t> </a:t>
            </a:r>
            <a:r>
              <a:rPr lang="en-IN" sz="1600" dirty="0" err="1"/>
              <a:t>yong</a:t>
            </a:r>
            <a:r>
              <a:rPr lang="en-IN" sz="1600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F60D3E-CC50-8946-B93C-E4E3C2C7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83" y="976902"/>
            <a:ext cx="6505249" cy="40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5A0FA-04A1-4944-B57A-DBEAAE63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JUNIT TESTING MENU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10D3B-3E69-2940-BAA8-4F597B24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17" y="921888"/>
            <a:ext cx="3599926" cy="226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1C3C7-6858-504F-A5C5-99CEE2E0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80" y="1056886"/>
            <a:ext cx="3599926" cy="199795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31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776424" y="4460798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5" y="255018"/>
            <a:ext cx="5148598" cy="373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52" y="245579"/>
            <a:ext cx="5857956" cy="37490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5CBCEF-E610-A24A-B67B-42559EE6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" y="0"/>
            <a:ext cx="6247288" cy="6858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3D60-1283-B049-AFA8-D092518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559010"/>
            <a:ext cx="6527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600" dirty="0"/>
              <a:t>XML Config</a:t>
            </a:r>
          </a:p>
          <a:p>
            <a:r>
              <a:rPr lang="en-IN" sz="1600" dirty="0"/>
              <a:t>Annotation Config</a:t>
            </a:r>
          </a:p>
          <a:p>
            <a:r>
              <a:rPr lang="en-IN" sz="1600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is an automated system that allows customers to stream movies and view relevant information about the movies, actors and movie reviews.</a:t>
            </a:r>
          </a:p>
          <a:p>
            <a:r>
              <a:rPr lang="en-IN" dirty="0"/>
              <a:t>Administrators are allowed to manage: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</a:t>
            </a:r>
            <a:br>
              <a:rPr lang="en-IN" dirty="0"/>
            </a:br>
            <a:r>
              <a:rPr lang="en-IN" dirty="0"/>
              <a:t>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AA9D6-1C74-3A48-A3CA-8908BDC7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87" y="0"/>
            <a:ext cx="3135640" cy="69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90" y="1648352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Learnt/reinforced the basics of the Java programming language</a:t>
            </a:r>
          </a:p>
          <a:p>
            <a:r>
              <a:rPr lang="en-IN" dirty="0"/>
              <a:t>Worked on MySQL that reflected business needs</a:t>
            </a:r>
          </a:p>
          <a:p>
            <a:r>
              <a:rPr lang="en-IN" dirty="0"/>
              <a:t>Complete UML diagrams that are beneficial</a:t>
            </a:r>
          </a:p>
          <a:p>
            <a:r>
              <a:rPr lang="en-IN" dirty="0"/>
              <a:t>Find out how Maven helps in project management for Java projects</a:t>
            </a:r>
          </a:p>
          <a:p>
            <a:r>
              <a:rPr lang="en-IN" dirty="0"/>
              <a:t>Writing Unit Tests based on business needs</a:t>
            </a:r>
          </a:p>
          <a:p>
            <a:r>
              <a:rPr lang="en-IN" dirty="0"/>
              <a:t>Learnt Spring Framework for first time (for most of us) and find out the benefits by using it</a:t>
            </a:r>
          </a:p>
          <a:p>
            <a:r>
              <a:rPr lang="en-IN" dirty="0"/>
              <a:t>Reemphasis on Code Quality over Completion Time</a:t>
            </a:r>
          </a:p>
          <a:p>
            <a:r>
              <a:rPr lang="en-IN" dirty="0"/>
              <a:t>Time management</a:t>
            </a:r>
          </a:p>
          <a:p>
            <a:r>
              <a:rPr lang="en-IN" dirty="0"/>
              <a:t>Communication and Collaboration between Team Members</a:t>
            </a:r>
          </a:p>
          <a:p>
            <a:r>
              <a:rPr lang="en-IN" dirty="0"/>
              <a:t>Integrating everything learnt during the course into a project representing a business use case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56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66" y="212978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7" y="716692"/>
            <a:ext cx="991355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123799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EAE179B-DEF2-6644-A3E7-AC2DDBF9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9" y="83408"/>
            <a:ext cx="5486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319</TotalTime>
  <Words>402</Words>
  <Application>Microsoft Macintosh PowerPoint</Application>
  <PresentationFormat>Widescreen</PresentationFormat>
  <Paragraphs>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JUNIT TESTING MENU</vt:lpstr>
      <vt:lpstr>PowerPoint Presentation</vt:lpstr>
      <vt:lpstr>PowerPoint Presentation</vt:lpstr>
      <vt:lpstr>Frameworks (Spring Core)</vt:lpstr>
      <vt:lpstr>PowerPoint Presentation</vt:lpstr>
      <vt:lpstr>Modular Projects of  Each Team Member</vt:lpstr>
      <vt:lpstr>Git &amp; GITHUB</vt:lpstr>
      <vt:lpstr>Screenshots</vt:lpstr>
      <vt:lpstr>Screenshots</vt:lpstr>
      <vt:lpstr>Learning &amp; Experiences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Jun Xian Saw</cp:lastModifiedBy>
  <cp:revision>35</cp:revision>
  <dcterms:created xsi:type="dcterms:W3CDTF">2021-05-06T06:07:56Z</dcterms:created>
  <dcterms:modified xsi:type="dcterms:W3CDTF">2021-05-07T04:21:52Z</dcterms:modified>
</cp:coreProperties>
</file>